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56" r:id="rId4"/>
    <p:sldId id="260" r:id="rId5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3605"/>
    <a:srgbClr val="27E930"/>
    <a:srgbClr val="36B466"/>
    <a:srgbClr val="75E780"/>
    <a:srgbClr val="F79411"/>
    <a:srgbClr val="003399"/>
    <a:srgbClr val="0066FF"/>
    <a:srgbClr val="3366CC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CB042-B2DE-4F84-A5AD-6C93BA0BCB60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4D896-6E88-4252-9BB9-F79430070E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921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4D896-6E88-4252-9BB9-F79430070E7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3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4D896-6E88-4252-9BB9-F79430070E7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23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90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90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924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094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43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97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07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03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695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095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7E27E-C0A9-4824-85CA-FA96BB1E3E5E}" type="datetimeFigureOut">
              <a:rPr lang="it-IT" smtClean="0"/>
              <a:t>02/03/2015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5127-4EDE-47EA-8139-AE4666A007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03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umento 3"/>
          <p:cNvSpPr/>
          <p:nvPr/>
        </p:nvSpPr>
        <p:spPr>
          <a:xfrm>
            <a:off x="0" y="0"/>
            <a:ext cx="9144000" cy="1916832"/>
          </a:xfrm>
          <a:prstGeom prst="flowChartDocumen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1" y="3851107"/>
            <a:ext cx="1464985" cy="97665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123728" y="2012647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003399"/>
                </a:solidFill>
                <a:latin typeface="Baskerville Old Face" pitchFamily="18" charset="0"/>
                <a:cs typeface="Times New Roman" pitchFamily="18" charset="0"/>
              </a:rPr>
              <a:t>Un esperto a tua disposizione per darti informazioni utili sulla corretta alimentazione ed uno stile di vita sano rispetto alle tue esigenze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497628" y="3923938"/>
            <a:ext cx="462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Dr.ssa Elisa Spelta</a:t>
            </a:r>
          </a:p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BIOLOGA NUTRIZIONISTA</a:t>
            </a:r>
            <a:endParaRPr lang="it-IT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43870" y="220333"/>
            <a:ext cx="8784976" cy="95410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GIORNATA INFORMATIVA GRATUITA SULLA 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CORRETTA ALIMENTAZIONE</a:t>
            </a:r>
          </a:p>
        </p:txBody>
      </p:sp>
      <p:sp>
        <p:nvSpPr>
          <p:cNvPr id="16" name="Documento 15"/>
          <p:cNvSpPr/>
          <p:nvPr/>
        </p:nvSpPr>
        <p:spPr>
          <a:xfrm rot="10800000">
            <a:off x="-11742" y="5085183"/>
            <a:ext cx="9140588" cy="1800197"/>
          </a:xfrm>
          <a:prstGeom prst="flowChartDocument">
            <a:avLst/>
          </a:prstGeom>
          <a:solidFill>
            <a:schemeClr val="accent3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it-IT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26073" y="5571237"/>
            <a:ext cx="8784976" cy="95410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Mercoledì 25 marzo 2015 </a:t>
            </a:r>
          </a:p>
          <a:p>
            <a:pPr algn="ctr"/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Farmacia Santa Barbara - Colleferro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28358"/>
            <a:ext cx="2497628" cy="21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8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cumento 3"/>
          <p:cNvSpPr/>
          <p:nvPr/>
        </p:nvSpPr>
        <p:spPr>
          <a:xfrm>
            <a:off x="0" y="0"/>
            <a:ext cx="9144000" cy="1916832"/>
          </a:xfrm>
          <a:prstGeom prst="flowChartDocument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1" y="3851107"/>
            <a:ext cx="1464985" cy="976657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2123728" y="2012647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b="1" dirty="0">
                <a:solidFill>
                  <a:srgbClr val="003399"/>
                </a:solidFill>
                <a:latin typeface="Baskerville Old Face" pitchFamily="18" charset="0"/>
                <a:cs typeface="Times New Roman" pitchFamily="18" charset="0"/>
              </a:rPr>
              <a:t>Un esperto a tua disposizione per darti informazioni utili sulla corretta alimentazione ed uno stile di vita sano rispetto alle tue esigenze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2497628" y="3923938"/>
            <a:ext cx="462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Dr.ssa Elisa Spelta</a:t>
            </a:r>
          </a:p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BIOLOGA NUTRIZIONISTA</a:t>
            </a:r>
            <a:endParaRPr lang="it-IT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59024" y="220333"/>
            <a:ext cx="8784976" cy="95410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GIORNATA</a:t>
            </a:r>
            <a:r>
              <a:rPr lang="it-IT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INFORMATIVA GRATUITA SULLA </a:t>
            </a:r>
          </a:p>
          <a:p>
            <a:pPr algn="ctr"/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CORRETTA ALIMENTAZIONE</a:t>
            </a:r>
          </a:p>
        </p:txBody>
      </p:sp>
      <p:sp>
        <p:nvSpPr>
          <p:cNvPr id="16" name="Documento 15"/>
          <p:cNvSpPr/>
          <p:nvPr/>
        </p:nvSpPr>
        <p:spPr>
          <a:xfrm rot="10800000">
            <a:off x="-11742" y="5085183"/>
            <a:ext cx="9140588" cy="1800197"/>
          </a:xfrm>
          <a:prstGeom prst="flowChartDocument">
            <a:avLst/>
          </a:prstGeom>
          <a:solidFill>
            <a:schemeClr val="accent3"/>
          </a:solidFill>
          <a:ln>
            <a:noFill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it-IT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226073" y="5571237"/>
            <a:ext cx="8784976" cy="95410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Mercoledì 25 marzo 2015 </a:t>
            </a:r>
          </a:p>
          <a:p>
            <a:pPr algn="ctr"/>
            <a:r>
              <a:rPr lang="it-IT" sz="2800" b="1" dirty="0">
                <a:solidFill>
                  <a:schemeClr val="accent6">
                    <a:lumMod val="50000"/>
                  </a:schemeClr>
                </a:solidFill>
                <a:latin typeface="Baskerville Old Face" pitchFamily="18" charset="0"/>
              </a:rPr>
              <a:t>Farmacia Santa Barbara - Colleferro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128358"/>
            <a:ext cx="2497628" cy="217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54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" y="2708920"/>
            <a:ext cx="2502401" cy="273630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68567"/>
            <a:ext cx="1464985" cy="97665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24832" y="260648"/>
            <a:ext cx="8784976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GIORNATA INFORMATIVA GRATUITA SULLA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CORRETTA ALIMENTAZIONE</a:t>
            </a:r>
            <a:endParaRPr lang="it-IT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2188021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rgbClr val="003399"/>
                </a:solidFill>
                <a:latin typeface="Baskerville Old Face" pitchFamily="18" charset="0"/>
              </a:rPr>
              <a:t>Un esperto a tua disposizione per darti informazioni utili sulla corretta alimentazione ed uno stile di vita sano rispetto alle tue esigenze.</a:t>
            </a:r>
            <a:endParaRPr lang="it-IT" sz="2800" b="1" dirty="0">
              <a:solidFill>
                <a:srgbClr val="003399"/>
              </a:solidFill>
              <a:latin typeface="Baskerville Old Face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97628" y="4500002"/>
            <a:ext cx="462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Baskerville Old Face" pitchFamily="18" charset="0"/>
              </a:rPr>
              <a:t>Dr.ssa Elisa Spelta</a:t>
            </a:r>
          </a:p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Baskerville Old Face" pitchFamily="18" charset="0"/>
              </a:rPr>
              <a:t>BIOLOGA NUTRIZIONISTA</a:t>
            </a:r>
            <a:endParaRPr lang="it-IT" sz="2400" b="1" dirty="0">
              <a:solidFill>
                <a:srgbClr val="003399"/>
              </a:solidFill>
              <a:latin typeface="Baskerville Old Face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2779" y="5733256"/>
            <a:ext cx="8784976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Mercoledì 25 marzo 2015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Farmacia Santa Barbara - Colleferro </a:t>
            </a:r>
            <a:endParaRPr lang="it-IT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92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468567"/>
            <a:ext cx="1464985" cy="97665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24832" y="260648"/>
            <a:ext cx="8784976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GIORNATA INFORMATIVA GRATUITA SULLA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CORRETTA ALIMENTAZIONE</a:t>
            </a:r>
            <a:endParaRPr lang="it-IT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979712" y="2188021"/>
            <a:ext cx="7128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b="1" dirty="0" smtClean="0">
                <a:solidFill>
                  <a:srgbClr val="003399"/>
                </a:solidFill>
                <a:latin typeface="Baskerville Old Face" pitchFamily="18" charset="0"/>
              </a:rPr>
              <a:t>Un esperto a tua disposizione per darti informazioni utili sulla corretta alimentazione ed uno stile di vita sano rispetto alle tue esigenze.</a:t>
            </a:r>
            <a:endParaRPr lang="it-IT" sz="2800" b="1" dirty="0">
              <a:solidFill>
                <a:srgbClr val="003399"/>
              </a:solidFill>
              <a:latin typeface="Baskerville Old Face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497628" y="4500002"/>
            <a:ext cx="4626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Baskerville Old Face" pitchFamily="18" charset="0"/>
              </a:rPr>
              <a:t>Dr.ssa Elisa Spelta</a:t>
            </a:r>
          </a:p>
          <a:p>
            <a:pPr algn="r"/>
            <a:r>
              <a:rPr lang="it-IT" sz="2400" b="1" dirty="0" smtClean="0">
                <a:solidFill>
                  <a:srgbClr val="003399"/>
                </a:solidFill>
                <a:latin typeface="Baskerville Old Face" pitchFamily="18" charset="0"/>
              </a:rPr>
              <a:t>BIOLOGA NUTRIZIONISTA</a:t>
            </a:r>
            <a:endParaRPr lang="it-IT" sz="2400" b="1" dirty="0">
              <a:solidFill>
                <a:srgbClr val="003399"/>
              </a:solidFill>
              <a:latin typeface="Baskerville Old Face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2779" y="5733256"/>
            <a:ext cx="8784976" cy="95410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Mercoledì 25 marzo 2015 </a:t>
            </a:r>
          </a:p>
          <a:p>
            <a:pPr algn="ctr"/>
            <a:r>
              <a:rPr lang="it-IT" sz="2800" b="1" dirty="0" smtClean="0">
                <a:solidFill>
                  <a:schemeClr val="bg1"/>
                </a:solidFill>
                <a:latin typeface="Baskerville Old Face" pitchFamily="18" charset="0"/>
              </a:rPr>
              <a:t>Farmacia Santa Barbara - Colleferro </a:t>
            </a:r>
            <a:endParaRPr lang="it-IT" sz="2800" b="1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23" y="3447174"/>
            <a:ext cx="2627784" cy="22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</TotalTime>
  <Words>172</Words>
  <Application>Microsoft Office PowerPoint</Application>
  <PresentationFormat>Presentazione su schermo (4:3)</PresentationFormat>
  <Paragraphs>30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Telecom Italia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Spelta</dc:creator>
  <cp:lastModifiedBy>Daniele Spelta</cp:lastModifiedBy>
  <cp:revision>14</cp:revision>
  <cp:lastPrinted>2015-03-02T08:51:13Z</cp:lastPrinted>
  <dcterms:created xsi:type="dcterms:W3CDTF">2015-02-28T15:25:15Z</dcterms:created>
  <dcterms:modified xsi:type="dcterms:W3CDTF">2015-03-02T08:53:06Z</dcterms:modified>
</cp:coreProperties>
</file>